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7037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Dakshin Srinivas M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:731121104008</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Engineering</a:t>
            </a:r>
            <a:r>
              <a:rPr lang="en-US" sz="1100" dirty="0">
                <a:solidFill>
                  <a:schemeClr val="tx1"/>
                </a:solidFill>
              </a:rPr>
              <a:t>, </a:t>
            </a:r>
            <a:r>
              <a:rPr lang="en-US" sz="1100" b="0" i="0" u="none" strike="noStrike" cap="none" dirty="0">
                <a:solidFill>
                  <a:schemeClr val="tx1"/>
                </a:solidFill>
                <a:latin typeface="Arial"/>
                <a:ea typeface="Arial"/>
                <a:cs typeface="Arial"/>
                <a:sym typeface="Arial"/>
              </a:rPr>
              <a:t>Erode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http://purl.org/dc/terms/"/>
    <ds:schemaRef ds:uri="http://schemas.openxmlformats.org/package/2006/metadata/core-properties"/>
    <ds:schemaRef ds:uri="c0fa2617-96bd-425d-8578-e93563fe37c5"/>
    <ds:schemaRef ds:uri="http://schemas.microsoft.com/office/2006/documentManagement/types"/>
    <ds:schemaRef ds:uri="http://purl.org/dc/elements/1.1/"/>
    <ds:schemaRef ds:uri="http://schemas.microsoft.com/office/infopath/2007/PartnerControl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246</TotalTime>
  <Words>1186</Words>
  <Application>Microsoft Office PowerPoint</Application>
  <PresentationFormat>On-screen Show (16:9)</PresentationFormat>
  <Paragraphs>78</Paragraphs>
  <Slides>27</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27</vt:i4>
      </vt:variant>
      <vt:variant>
        <vt:lpstr>Custom Shows</vt:lpstr>
      </vt:variant>
      <vt:variant>
        <vt:i4>1</vt:i4>
      </vt:variant>
    </vt:vector>
  </HeadingPairs>
  <TitlesOfParts>
    <vt:vector size="34"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DAKSHIN SRINIVAS M S</cp:lastModifiedBy>
  <cp:revision>13</cp:revision>
  <cp:lastPrinted>2024-04-10T07:57:22Z</cp:lastPrinted>
  <dcterms:modified xsi:type="dcterms:W3CDTF">2024-04-10T08:00:06Z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